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88825" cy="6858000"/>
  <p:notesSz cx="6858000" cy="9144000"/>
  <p:defaultTextStyle>
    <a:defPPr rtl="0">
      <a:defRPr lang="fr-f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6437" autoAdjust="0"/>
  </p:normalViewPr>
  <p:slideViewPr>
    <p:cSldViewPr>
      <p:cViewPr>
        <p:scale>
          <a:sx n="66" d="100"/>
          <a:sy n="66" d="100"/>
        </p:scale>
        <p:origin x="264" y="61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8AF6929-4F16-43A6-8368-BF93843271D3}" type="datetime1">
              <a:rPr lang="fr-FR" smtClean="0"/>
              <a:t>05/08/2019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D9CF8A1-AC6C-4B34-A6AF-5306B09514F1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3EBA5BD7-F043-4D1B-AA17-CD412FC534DE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necteur droit 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necteur droit 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gnes inférieu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e libre 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0" name="Forme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</p:grp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E36D263-5C89-4D5D-8B05-0120FB33B4BA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1D2FCC-4233-4F14-8EDB-8DB44C2A50E0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F31CA-359D-41CC-AD54-062A6FB97288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2899D0D-1C7F-4044-B286-354B51780DED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necteur droit 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necteur droit 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FD5C92-4BB1-4FBC-932D-AE246A545D97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 dirty="0"/>
              <a:t>Modifier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u contenu 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B22FCC3-3DC7-4160-A3CE-82200479EFA7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AB33AB-93D8-496F-A7A3-D08F359C34C7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80ABE1-D260-4843-B80F-7D5268AEEE07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B7253B-1B29-4A13-B3F4-5ABF9F84795C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F95AA5-BF1E-4EB9-A1D5-0AB2DD60A2D9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F7BC923-82FA-41E3-BF4E-E946B22CD3AC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gnes de gauche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e libre 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4" name="Forme libre 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97F8E-A89E-4ECD-B8CE-87968877804C}" type="datetime1">
              <a:rPr lang="fr-FR" smtClean="0"/>
              <a:pPr/>
              <a:t>05/08/2019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08E8E76A-2CF5-4B10-A311-C621BC2E3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401" y="980728"/>
            <a:ext cx="2442248" cy="42418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97E6852-D9A7-4061-9B4C-8367F7E31F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Sprite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19EB2B0-196C-4B55-B4CA-BA470E1FA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9941844" cy="1752600"/>
          </a:xfrm>
        </p:spPr>
        <p:txBody>
          <a:bodyPr/>
          <a:lstStyle/>
          <a:p>
            <a:r>
              <a:rPr lang="fr-CA" dirty="0"/>
              <a:t>Projet d'informatique</a:t>
            </a:r>
            <a:br>
              <a:rPr lang="fr-CA" dirty="0"/>
            </a:br>
            <a:r>
              <a:rPr lang="fr-CA" dirty="0"/>
              <a:t>Présenté par Francis Trépanier</a:t>
            </a:r>
            <a:br>
              <a:rPr lang="fr-CA" dirty="0"/>
            </a:br>
            <a:r>
              <a:rPr lang="fr-CA" dirty="0"/>
              <a:t>Et Jacque Goupil</a:t>
            </a:r>
          </a:p>
        </p:txBody>
      </p:sp>
    </p:spTree>
    <p:extLst>
      <p:ext uri="{BB962C8B-B14F-4D97-AF65-F5344CB8AC3E}">
        <p14:creationId xmlns:p14="http://schemas.microsoft.com/office/powerpoint/2010/main" val="25130584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3D128D-C16C-47E7-82E1-90EB093AA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Démonstration</a:t>
            </a:r>
          </a:p>
        </p:txBody>
      </p:sp>
      <p:pic>
        <p:nvPicPr>
          <p:cNvPr id="6" name="Graphique 5" descr="Manette de jeu">
            <a:extLst>
              <a:ext uri="{FF2B5EF4-FFF2-40B4-BE49-F238E27FC236}">
                <a16:creationId xmlns:a16="http://schemas.microsoft.com/office/drawing/2014/main" id="{18871EAE-DF0D-400E-94DD-513805C1B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3404" y="677992"/>
            <a:ext cx="5502016" cy="550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68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676EA4-DED1-4EAF-874B-6A4D26BBF9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40236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9F553-070C-4572-B85C-A5082B17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Contenu de la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F25288-790A-4A69-BA9A-78815B159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Mise en contexte</a:t>
            </a:r>
          </a:p>
          <a:p>
            <a:r>
              <a:rPr lang="fr-CA" dirty="0"/>
              <a:t>Objectifs</a:t>
            </a:r>
          </a:p>
          <a:p>
            <a:r>
              <a:rPr lang="fr-CA" dirty="0"/>
              <a:t>Gestion du projet</a:t>
            </a:r>
          </a:p>
          <a:p>
            <a:r>
              <a:rPr lang="fr-CA" dirty="0"/>
              <a:t>Difficultés rencontrées</a:t>
            </a:r>
          </a:p>
          <a:p>
            <a:r>
              <a:rPr lang="fr-CA" dirty="0"/>
              <a:t>Démonstration</a:t>
            </a:r>
          </a:p>
          <a:p>
            <a:r>
              <a:rPr lang="fr-CA" dirty="0"/>
              <a:t>Période de questions</a:t>
            </a:r>
          </a:p>
        </p:txBody>
      </p:sp>
    </p:spTree>
    <p:extLst>
      <p:ext uri="{BB962C8B-B14F-4D97-AF65-F5344CB8AC3E}">
        <p14:creationId xmlns:p14="http://schemas.microsoft.com/office/powerpoint/2010/main" val="3760244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7B68C8-6C9F-4AC2-9A0F-4B513965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Mise en contexte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185894-A288-42C6-979E-E8D2FA657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64" y="4292682"/>
            <a:ext cx="2664297" cy="256531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2991E5C-49C6-40B0-A2B5-6D3795B7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12" y="4209735"/>
            <a:ext cx="2254065" cy="2663275"/>
          </a:xfrm>
          <a:prstGeom prst="rect">
            <a:avLst/>
          </a:prstGeom>
        </p:spPr>
      </p:pic>
      <p:sp>
        <p:nvSpPr>
          <p:cNvPr id="10" name="Phylactère : pensées 9">
            <a:extLst>
              <a:ext uri="{FF2B5EF4-FFF2-40B4-BE49-F238E27FC236}">
                <a16:creationId xmlns:a16="http://schemas.microsoft.com/office/drawing/2014/main" id="{14244D9E-A7CE-46B8-BC98-9C40372AF306}"/>
              </a:ext>
            </a:extLst>
          </p:cNvPr>
          <p:cNvSpPr/>
          <p:nvPr/>
        </p:nvSpPr>
        <p:spPr>
          <a:xfrm rot="183615">
            <a:off x="2751032" y="1943067"/>
            <a:ext cx="3384376" cy="2453295"/>
          </a:xfrm>
          <a:prstGeom prst="cloudCallout">
            <a:avLst>
              <a:gd name="adj1" fmla="val -43776"/>
              <a:gd name="adj2" fmla="val 62365"/>
            </a:avLst>
          </a:prstGeom>
          <a:blipFill dpi="0" rotWithShape="0">
            <a:blip r:embed="rId4"/>
            <a:srcRect/>
            <a:stretch>
              <a:fillRect l="-50000" t="-80000" r="-50000" b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 dirty="0"/>
          </a:p>
        </p:txBody>
      </p:sp>
      <p:sp>
        <p:nvSpPr>
          <p:cNvPr id="11" name="Phylactère : pensées 10">
            <a:extLst>
              <a:ext uri="{FF2B5EF4-FFF2-40B4-BE49-F238E27FC236}">
                <a16:creationId xmlns:a16="http://schemas.microsoft.com/office/drawing/2014/main" id="{77A798CB-CCFC-4D6D-B468-8093C60C6C54}"/>
              </a:ext>
            </a:extLst>
          </p:cNvPr>
          <p:cNvSpPr/>
          <p:nvPr/>
        </p:nvSpPr>
        <p:spPr>
          <a:xfrm rot="855365">
            <a:off x="6284394" y="1849770"/>
            <a:ext cx="3384376" cy="2551008"/>
          </a:xfrm>
          <a:prstGeom prst="cloudCallout">
            <a:avLst>
              <a:gd name="adj1" fmla="val 65328"/>
              <a:gd name="adj2" fmla="val 31108"/>
            </a:avLst>
          </a:prstGeom>
          <a:blipFill dpi="0" rotWithShape="0">
            <a:blip r:embed="rId5"/>
            <a:srcRect/>
            <a:tile tx="-1270000" ty="-254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 dirty="0"/>
          </a:p>
        </p:txBody>
      </p:sp>
    </p:spTree>
    <p:extLst>
      <p:ext uri="{BB962C8B-B14F-4D97-AF65-F5344CB8AC3E}">
        <p14:creationId xmlns:p14="http://schemas.microsoft.com/office/powerpoint/2010/main" val="1366472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7B68C8-6C9F-4AC2-9A0F-4B513965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Mise en contexte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185894-A288-42C6-979E-E8D2FA657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64" y="4292682"/>
            <a:ext cx="2664297" cy="256531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2991E5C-49C6-40B0-A2B5-6D3795B7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12" y="4209735"/>
            <a:ext cx="2254065" cy="2663275"/>
          </a:xfrm>
          <a:prstGeom prst="rect">
            <a:avLst/>
          </a:prstGeom>
        </p:spPr>
      </p:pic>
      <p:sp>
        <p:nvSpPr>
          <p:cNvPr id="3" name="Nuage 2">
            <a:extLst>
              <a:ext uri="{FF2B5EF4-FFF2-40B4-BE49-F238E27FC236}">
                <a16:creationId xmlns:a16="http://schemas.microsoft.com/office/drawing/2014/main" id="{65D80CE6-FFC8-4084-A99D-6852F8569050}"/>
              </a:ext>
            </a:extLst>
          </p:cNvPr>
          <p:cNvSpPr/>
          <p:nvPr/>
        </p:nvSpPr>
        <p:spPr>
          <a:xfrm>
            <a:off x="3082659" y="1340768"/>
            <a:ext cx="6192688" cy="4752528"/>
          </a:xfrm>
          <a:prstGeom prst="cloud">
            <a:avLst/>
          </a:prstGeom>
          <a:blipFill dpi="0" rotWithShape="0">
            <a:blip r:embed="rId4"/>
            <a:srcRect/>
            <a:tile tx="-1270000" ty="-254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 dirty="0"/>
          </a:p>
        </p:txBody>
      </p:sp>
    </p:spTree>
    <p:extLst>
      <p:ext uri="{BB962C8B-B14F-4D97-AF65-F5344CB8AC3E}">
        <p14:creationId xmlns:p14="http://schemas.microsoft.com/office/powerpoint/2010/main" val="3014522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D9AAE3-F70F-41ED-AF5D-E3876F72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09648D-8370-44BA-A4D9-0C62DF8F19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A" dirty="0"/>
              <a:t>Créer un prototype de jeu vidéo fonctionnel</a:t>
            </a:r>
          </a:p>
          <a:p>
            <a:r>
              <a:rPr lang="fr-CA" dirty="0"/>
              <a:t>Découvrir/approfondir nos connaissances de Unity et du C#</a:t>
            </a:r>
          </a:p>
          <a:p>
            <a:r>
              <a:rPr lang="fr-CA" dirty="0"/>
              <a:t>Produire un résultat qu’on peut inclure dans un portfolio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BED7CBE-D197-4FD9-9728-3604B64FB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572" y="2093579"/>
            <a:ext cx="3672408" cy="26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350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ABD4CD-B5BF-43A3-9710-C04F1EE41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Livrables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1A8976-5B2D-47BC-B4CA-8A860D3FEE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fr-CA" dirty="0"/>
              <a:t>Jalon 1: Joueur</a:t>
            </a:r>
          </a:p>
          <a:p>
            <a:pPr lvl="1"/>
            <a:r>
              <a:rPr lang="fr-CA" dirty="0" err="1"/>
              <a:t>Sprites</a:t>
            </a:r>
            <a:r>
              <a:rPr lang="fr-CA" dirty="0"/>
              <a:t> et animations</a:t>
            </a:r>
          </a:p>
          <a:p>
            <a:pPr lvl="1"/>
            <a:r>
              <a:rPr lang="fr-CA" dirty="0"/>
              <a:t>Déplacements et collisions</a:t>
            </a:r>
          </a:p>
          <a:p>
            <a:pPr lvl="1"/>
            <a:r>
              <a:rPr lang="fr-CA" dirty="0"/>
              <a:t>Attaques</a:t>
            </a:r>
          </a:p>
          <a:p>
            <a:r>
              <a:rPr lang="fr-CA" dirty="0"/>
              <a:t>Jalon 2: Ennemis</a:t>
            </a:r>
          </a:p>
          <a:p>
            <a:pPr lvl="1"/>
            <a:r>
              <a:rPr lang="fr-CA" dirty="0"/>
              <a:t>Programmation d’automates</a:t>
            </a:r>
          </a:p>
          <a:p>
            <a:pPr lvl="1"/>
            <a:r>
              <a:rPr lang="fr-CA" dirty="0"/>
              <a:t>Armes supplémentaires</a:t>
            </a:r>
          </a:p>
          <a:p>
            <a:pPr lvl="1"/>
            <a:r>
              <a:rPr lang="fr-CA" dirty="0"/>
              <a:t>Gestion des dégâts</a:t>
            </a:r>
          </a:p>
          <a:p>
            <a:pPr lvl="1"/>
            <a:r>
              <a:rPr lang="fr-CA" dirty="0"/>
              <a:t>Force de recul</a:t>
            </a:r>
          </a:p>
          <a:p>
            <a:pPr lvl="1"/>
            <a:r>
              <a:rPr lang="fr-CA" strike="sngStrike" dirty="0"/>
              <a:t>Effets sonores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4C2355-A565-42D7-8E6C-6FDDDE88E1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fr-CA" dirty="0"/>
              <a:t>Jalon 3: Donjon</a:t>
            </a:r>
          </a:p>
          <a:p>
            <a:pPr lvl="1"/>
            <a:r>
              <a:rPr lang="fr-CA" dirty="0"/>
              <a:t>Donjon à explorer</a:t>
            </a:r>
          </a:p>
          <a:p>
            <a:pPr lvl="1"/>
            <a:r>
              <a:rPr lang="fr-CA" dirty="0"/>
              <a:t>Salles avec conditions de sortie</a:t>
            </a:r>
          </a:p>
          <a:p>
            <a:pPr lvl="1"/>
            <a:r>
              <a:rPr lang="fr-CA" dirty="0"/>
              <a:t>Items à récupérer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CEF388-FC52-4BE1-B7C6-96627C235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383" y="4396149"/>
            <a:ext cx="1081194" cy="142957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97A5AD2-10AC-48ED-9BF4-B6BD0EEC9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6952" y="4982244"/>
            <a:ext cx="1081194" cy="13982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4BA0B93-39E3-4039-AC56-BB79A6E72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1293" y="4221088"/>
            <a:ext cx="1601088" cy="166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79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C26359-06A6-49D2-956C-A6B389761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Ce qu’il manque…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A47FF4-E18B-4B41-A857-E91B8C153E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A" dirty="0"/>
              <a:t>Quelques bogues de rendu à corriger</a:t>
            </a:r>
          </a:p>
          <a:p>
            <a:r>
              <a:rPr lang="fr-CA" dirty="0"/>
              <a:t>Menu, instructions et interface plus travaillée</a:t>
            </a:r>
          </a:p>
          <a:p>
            <a:r>
              <a:rPr lang="fr-CA" dirty="0"/>
              <a:t>Plus de contenu original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8ACE20B-77C1-440B-87BB-C9F089DF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423" y="1706880"/>
            <a:ext cx="5078677" cy="447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38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77CB51-F76D-4877-8B26-B7C2104D3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Gestion du projet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AC11FC7B-4D27-4331-9846-E56F72DC7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3893259" cy="4465320"/>
          </a:xfrm>
        </p:spPr>
        <p:txBody>
          <a:bodyPr/>
          <a:lstStyle/>
          <a:p>
            <a:r>
              <a:rPr lang="fr-CA" dirty="0" err="1"/>
              <a:t>Gitlab</a:t>
            </a:r>
            <a:endParaRPr lang="fr-CA" dirty="0"/>
          </a:p>
          <a:p>
            <a:r>
              <a:rPr lang="fr-CA" dirty="0"/>
              <a:t>Discord</a:t>
            </a:r>
          </a:p>
          <a:p>
            <a:r>
              <a:rPr lang="fr-CA" dirty="0"/>
              <a:t>Collocation</a:t>
            </a:r>
          </a:p>
          <a:p>
            <a:r>
              <a:rPr lang="fr-CA" dirty="0"/>
              <a:t>Rencontres hebdomadaires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FD2AFAC-23BA-48AC-A24B-9092AC82F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356" y="2420888"/>
            <a:ext cx="3088150" cy="2272127"/>
          </a:xfrm>
          <a:prstGeom prst="rect">
            <a:avLst/>
          </a:prstGeom>
        </p:spPr>
      </p:pic>
      <p:pic>
        <p:nvPicPr>
          <p:cNvPr id="7" name="Graphique 6" descr="Ordinateur">
            <a:extLst>
              <a:ext uri="{FF2B5EF4-FFF2-40B4-BE49-F238E27FC236}">
                <a16:creationId xmlns:a16="http://schemas.microsoft.com/office/drawing/2014/main" id="{98254343-A1DD-4A71-A9F1-CF4540942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12142" y="984844"/>
            <a:ext cx="5857800" cy="58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045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4ACFB0-4FA6-483B-AD81-86BBB174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Difficultés rencontrées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511152-7C62-4404-BBCE-35D88024A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6027657" cy="4465320"/>
          </a:xfrm>
        </p:spPr>
        <p:txBody>
          <a:bodyPr/>
          <a:lstStyle/>
          <a:p>
            <a:r>
              <a:rPr lang="fr-CA" dirty="0"/>
              <a:t>Nous ne sommes pas des artistes</a:t>
            </a:r>
          </a:p>
          <a:p>
            <a:r>
              <a:rPr lang="fr-CA" dirty="0"/>
              <a:t>Nous ne sommes pas des artistes</a:t>
            </a:r>
          </a:p>
          <a:p>
            <a:r>
              <a:rPr lang="fr-CA" dirty="0"/>
              <a:t>Faire du 2D avec Unity</a:t>
            </a:r>
          </a:p>
          <a:p>
            <a:pPr lvl="1"/>
            <a:r>
              <a:rPr lang="fr-CA" dirty="0"/>
              <a:t>Rendu pixel-</a:t>
            </a:r>
            <a:r>
              <a:rPr lang="fr-CA" dirty="0" err="1"/>
              <a:t>perfect</a:t>
            </a:r>
            <a:endParaRPr lang="fr-CA" dirty="0"/>
          </a:p>
          <a:p>
            <a:pPr lvl="1"/>
            <a:r>
              <a:rPr lang="fr-CA" dirty="0"/>
              <a:t>Animations pénibles</a:t>
            </a:r>
          </a:p>
          <a:p>
            <a:pPr lvl="1"/>
            <a:r>
              <a:rPr lang="fr-CA" dirty="0"/>
              <a:t>Tuiles pour </a:t>
            </a:r>
            <a:r>
              <a:rPr lang="fr-CA" dirty="0" err="1"/>
              <a:t>platformer</a:t>
            </a:r>
            <a:endParaRPr lang="fr-CA" dirty="0"/>
          </a:p>
          <a:p>
            <a:pPr lvl="1"/>
            <a:r>
              <a:rPr lang="fr-CA" dirty="0" err="1"/>
              <a:t>Pathfinding</a:t>
            </a:r>
            <a:endParaRPr lang="fr-CA" dirty="0"/>
          </a:p>
          <a:p>
            <a:r>
              <a:rPr lang="fr-CA" dirty="0"/>
              <a:t>Git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2D894-9FEB-4A12-81BE-E8D04C246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620" y="1674939"/>
            <a:ext cx="3169689" cy="362250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1BCC97B-961C-41B2-BF18-EE8DD3FD3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4812" y="3797806"/>
            <a:ext cx="1749574" cy="149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25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nologie 16: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Sprite">
      <a:majorFont>
        <a:latin typeface="Pixellari"/>
        <a:ea typeface=""/>
        <a:cs typeface=""/>
      </a:majorFont>
      <a:minorFont>
        <a:latin typeface="Calibri"/>
        <a:ea typeface=""/>
        <a:cs typeface="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7_TF02787990_TF02787990.potx" id="{ABCB071B-19A3-44BE-B302-F4BBE7E3E2D5}" vid="{F4600F28-01B2-4FC5-9857-5FFF9F08051B}"/>
    </a:ext>
  </a:extLst>
</a:theme>
</file>

<file path=ppt/theme/theme2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4873beb7-5857-4685-be1f-d57550cc96cc"/>
    <ds:schemaRef ds:uri="http://purl.org/dc/dcmitype/"/>
    <ds:schemaRef ds:uri="http://purl.org/dc/terms/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Circuit trois lignes (grand écran)</Template>
  <TotalTime>322</TotalTime>
  <Words>157</Words>
  <Application>Microsoft Office PowerPoint</Application>
  <PresentationFormat>Personnalisé</PresentationFormat>
  <Paragraphs>50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Pixellari</vt:lpstr>
      <vt:lpstr>Technologie 16:9</vt:lpstr>
      <vt:lpstr>Sprite</vt:lpstr>
      <vt:lpstr>Contenu de la présentation</vt:lpstr>
      <vt:lpstr>Mise en contexte</vt:lpstr>
      <vt:lpstr>Mise en contexte</vt:lpstr>
      <vt:lpstr>Objectifs</vt:lpstr>
      <vt:lpstr>Livrables</vt:lpstr>
      <vt:lpstr>Ce qu’il manque…</vt:lpstr>
      <vt:lpstr>Gestion du projet</vt:lpstr>
      <vt:lpstr>Difficultés rencontrées</vt:lpstr>
      <vt:lpstr>Démonstration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CodeQuest</dc:title>
  <dc:creator>Francis</dc:creator>
  <cp:lastModifiedBy>Jacque Goupil</cp:lastModifiedBy>
  <cp:revision>35</cp:revision>
  <dcterms:created xsi:type="dcterms:W3CDTF">2018-08-07T00:49:13Z</dcterms:created>
  <dcterms:modified xsi:type="dcterms:W3CDTF">2019-08-05T23:25:47Z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